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BEEE0-7C54-4686-A8BC-2C759C3A9ED0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FF720-A0C3-4C5B-8BD3-93D5B346EF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BEEE0-7C54-4686-A8BC-2C759C3A9ED0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FF720-A0C3-4C5B-8BD3-93D5B346EF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BEEE0-7C54-4686-A8BC-2C759C3A9ED0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FF720-A0C3-4C5B-8BD3-93D5B346EF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BEEE0-7C54-4686-A8BC-2C759C3A9ED0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FF720-A0C3-4C5B-8BD3-93D5B346EF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BEEE0-7C54-4686-A8BC-2C759C3A9ED0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FF720-A0C3-4C5B-8BD3-93D5B346EF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BEEE0-7C54-4686-A8BC-2C759C3A9ED0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FF720-A0C3-4C5B-8BD3-93D5B346EF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BEEE0-7C54-4686-A8BC-2C759C3A9ED0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FF720-A0C3-4C5B-8BD3-93D5B346EF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BEEE0-7C54-4686-A8BC-2C759C3A9ED0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FF720-A0C3-4C5B-8BD3-93D5B346EF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BEEE0-7C54-4686-A8BC-2C759C3A9ED0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FF720-A0C3-4C5B-8BD3-93D5B346EF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BEEE0-7C54-4686-A8BC-2C759C3A9ED0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FF720-A0C3-4C5B-8BD3-93D5B346EF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BEEE0-7C54-4686-A8BC-2C759C3A9ED0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FF720-A0C3-4C5B-8BD3-93D5B346EF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 bright="-30000" contrast="-3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4BEEE0-7C54-4686-A8BC-2C759C3A9ED0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FF720-A0C3-4C5B-8BD3-93D5B346EFB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FF00"/>
                </a:solidFill>
                <a:latin typeface="Garamond" pitchFamily="18" charset="0"/>
              </a:rPr>
              <a:t>The Inferno</a:t>
            </a:r>
            <a:br>
              <a:rPr lang="en-US" b="1" dirty="0" smtClean="0">
                <a:solidFill>
                  <a:srgbClr val="00FF00"/>
                </a:solidFill>
                <a:latin typeface="Garamond" pitchFamily="18" charset="0"/>
              </a:rPr>
            </a:br>
            <a:r>
              <a:rPr lang="en-US" b="1" dirty="0" smtClean="0">
                <a:solidFill>
                  <a:srgbClr val="00FF00"/>
                </a:solidFill>
                <a:latin typeface="Garamond" pitchFamily="18" charset="0"/>
              </a:rPr>
              <a:t>of the rap industry</a:t>
            </a:r>
            <a:endParaRPr lang="en-US" b="1" dirty="0">
              <a:solidFill>
                <a:srgbClr val="00FF00"/>
              </a:solidFill>
              <a:latin typeface="Garamond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91000"/>
            <a:ext cx="6400800" cy="1752600"/>
          </a:xfrm>
        </p:spPr>
        <p:txBody>
          <a:bodyPr/>
          <a:lstStyle/>
          <a:p>
            <a:r>
              <a:rPr lang="en-US" b="1" dirty="0" smtClean="0">
                <a:solidFill>
                  <a:srgbClr val="00FF00"/>
                </a:solidFill>
                <a:latin typeface="Garamond" pitchFamily="18" charset="0"/>
              </a:rPr>
              <a:t>Tom Breske</a:t>
            </a:r>
            <a:endParaRPr lang="en-US" b="1" dirty="0">
              <a:solidFill>
                <a:srgbClr val="00FF00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219200" y="685800"/>
            <a:ext cx="6400800" cy="5105400"/>
          </a:xfrm>
        </p:spPr>
        <p:txBody>
          <a:bodyPr>
            <a:normAutofit lnSpcReduction="10000"/>
          </a:bodyPr>
          <a:lstStyle/>
          <a:p>
            <a:pPr algn="l"/>
            <a:r>
              <a:rPr lang="en-US" sz="4400" b="1" dirty="0" smtClean="0">
                <a:solidFill>
                  <a:srgbClr val="00FF00"/>
                </a:solidFill>
              </a:rPr>
              <a:t>AND NOW…</a:t>
            </a:r>
          </a:p>
          <a:p>
            <a:pPr algn="l"/>
            <a:endParaRPr lang="en-US" dirty="0">
              <a:solidFill>
                <a:srgbClr val="00FF00"/>
              </a:solidFill>
            </a:endParaRPr>
          </a:p>
          <a:p>
            <a:pPr algn="l"/>
            <a:endParaRPr lang="en-US" dirty="0" smtClean="0">
              <a:solidFill>
                <a:srgbClr val="00FF00"/>
              </a:solidFill>
            </a:endParaRPr>
          </a:p>
          <a:p>
            <a:pPr algn="l"/>
            <a:endParaRPr lang="en-US" dirty="0" smtClean="0">
              <a:solidFill>
                <a:srgbClr val="00FF00"/>
              </a:solidFill>
            </a:endParaRPr>
          </a:p>
          <a:p>
            <a:pPr algn="l"/>
            <a:endParaRPr lang="en-US" dirty="0">
              <a:solidFill>
                <a:srgbClr val="00FF00"/>
              </a:solidFill>
            </a:endParaRPr>
          </a:p>
          <a:p>
            <a:pPr algn="l"/>
            <a:endParaRPr lang="en-US" dirty="0" smtClean="0">
              <a:solidFill>
                <a:srgbClr val="00FF00"/>
              </a:solidFill>
            </a:endParaRPr>
          </a:p>
          <a:p>
            <a:pPr algn="l"/>
            <a:endParaRPr lang="en-US" dirty="0">
              <a:solidFill>
                <a:srgbClr val="00FF00"/>
              </a:solidFill>
            </a:endParaRPr>
          </a:p>
          <a:p>
            <a:pPr algn="l"/>
            <a:endParaRPr lang="en-US" dirty="0" smtClean="0">
              <a:solidFill>
                <a:srgbClr val="00FF00"/>
              </a:solidFill>
            </a:endParaRPr>
          </a:p>
          <a:p>
            <a:pPr algn="l"/>
            <a:r>
              <a:rPr lang="en-US" dirty="0" smtClean="0">
                <a:solidFill>
                  <a:srgbClr val="00FF00"/>
                </a:solidFill>
              </a:rPr>
              <a:t>Into the deepest layer of hell…</a:t>
            </a:r>
          </a:p>
          <a:p>
            <a:pPr algn="l"/>
            <a:endParaRPr lang="en-US" dirty="0">
              <a:solidFill>
                <a:srgbClr val="00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FF00"/>
                </a:solidFill>
              </a:rPr>
              <a:t>INSANE CLOWN POSSE</a:t>
            </a:r>
            <a:endParaRPr lang="en-US" b="1" dirty="0">
              <a:solidFill>
                <a:srgbClr val="00FF00"/>
              </a:solidFill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1600200"/>
            <a:ext cx="3800475" cy="3810000"/>
          </a:xfrm>
          <a:prstGeom prst="rect">
            <a:avLst/>
          </a:prstGeom>
          <a:noFill/>
          <a:ln w="3175" cap="rnd" cmpd="dbl">
            <a:solidFill>
              <a:schemeClr val="tx1"/>
            </a:solidFill>
            <a:round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76200" dist="469900" dir="18900000" sy="23000" kx="-1200000" algn="bl" rotWithShape="0">
              <a:prstClr val="black">
                <a:alpha val="20000"/>
              </a:prstClr>
            </a:outerShdw>
            <a:softEdge rad="127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Garamond" pitchFamily="18" charset="0"/>
              </a:rPr>
              <a:t>Waka Flocka</a:t>
            </a:r>
            <a:endParaRPr lang="en-US" b="1" dirty="0">
              <a:solidFill>
                <a:srgbClr val="FF0000"/>
              </a:solidFill>
              <a:latin typeface="Garamond" pitchFamily="18" charset="0"/>
            </a:endParaRPr>
          </a:p>
        </p:txBody>
      </p:sp>
      <p:pic>
        <p:nvPicPr>
          <p:cNvPr id="6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69356" y="1600200"/>
            <a:ext cx="300528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FF00"/>
                </a:solidFill>
                <a:latin typeface="Garamond" pitchFamily="18" charset="0"/>
              </a:rPr>
              <a:t>Ja Rule</a:t>
            </a:r>
            <a:endParaRPr lang="en-US" b="1" dirty="0">
              <a:solidFill>
                <a:srgbClr val="00FF00"/>
              </a:solidFill>
              <a:latin typeface="Garamond" pitchFamily="18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286000"/>
            <a:ext cx="6181725" cy="353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Garamond" pitchFamily="18" charset="0"/>
              </a:rPr>
              <a:t>MC HAMMER</a:t>
            </a:r>
            <a:endParaRPr lang="en-US" b="1" dirty="0">
              <a:solidFill>
                <a:srgbClr val="FF0000"/>
              </a:solidFill>
              <a:latin typeface="Garamond" pitchFamily="18" charset="0"/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600200"/>
            <a:ext cx="46482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FF00"/>
                </a:solidFill>
                <a:latin typeface="Garamond" pitchFamily="18" charset="0"/>
              </a:rPr>
              <a:t>Lil Wayne</a:t>
            </a:r>
            <a:endParaRPr lang="en-US" b="1" dirty="0">
              <a:solidFill>
                <a:srgbClr val="00FF00"/>
              </a:solidFill>
              <a:latin typeface="Garamond" pitchFamily="18" charset="0"/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905000"/>
            <a:ext cx="6548438" cy="4384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Garamond" pitchFamily="18" charset="0"/>
              </a:rPr>
              <a:t>Xzibit</a:t>
            </a:r>
            <a:endParaRPr lang="en-US" b="1" dirty="0">
              <a:solidFill>
                <a:srgbClr val="FF0000"/>
              </a:solidFill>
              <a:latin typeface="Garamond" pitchFamily="18" charset="0"/>
            </a:endParaRP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FF00"/>
                </a:solidFill>
                <a:latin typeface="Garamond" pitchFamily="18" charset="0"/>
              </a:rPr>
              <a:t>Shaquille O’Neal</a:t>
            </a:r>
            <a:endParaRPr lang="en-US" b="1" dirty="0">
              <a:solidFill>
                <a:srgbClr val="00FF00"/>
              </a:solidFill>
              <a:latin typeface="Garamond" pitchFamily="18" charset="0"/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905000"/>
            <a:ext cx="6934201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Garamond" pitchFamily="18" charset="0"/>
              </a:rPr>
              <a:t>Will Smith</a:t>
            </a:r>
            <a:endParaRPr lang="en-US" b="1" dirty="0">
              <a:solidFill>
                <a:srgbClr val="FF0000"/>
              </a:solidFill>
              <a:latin typeface="Garamond" pitchFamily="18" charset="0"/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676400"/>
            <a:ext cx="4800600" cy="4942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FF00"/>
                </a:solidFill>
                <a:latin typeface="Garamond" pitchFamily="18" charset="0"/>
              </a:rPr>
              <a:t>Vanilla Ice</a:t>
            </a:r>
            <a:endParaRPr lang="en-US" b="1" dirty="0">
              <a:solidFill>
                <a:srgbClr val="00FF00"/>
              </a:solidFill>
              <a:latin typeface="Garamond" pitchFamily="18" charset="0"/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1524000"/>
            <a:ext cx="4114800" cy="4834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32</Words>
  <Application>Microsoft Office PowerPoint</Application>
  <PresentationFormat>On-screen Show (4:3)</PresentationFormat>
  <Paragraphs>20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The Inferno of the rap industry</vt:lpstr>
      <vt:lpstr>Waka Flocka</vt:lpstr>
      <vt:lpstr>Ja Rule</vt:lpstr>
      <vt:lpstr>MC HAMMER</vt:lpstr>
      <vt:lpstr>Lil Wayne</vt:lpstr>
      <vt:lpstr>Xzibit</vt:lpstr>
      <vt:lpstr>Shaquille O’Neal</vt:lpstr>
      <vt:lpstr>Will Smith</vt:lpstr>
      <vt:lpstr>Vanilla Ice</vt:lpstr>
      <vt:lpstr>Slide 10</vt:lpstr>
      <vt:lpstr>INSANE CLOWN POSSE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Hell</dc:title>
  <dc:creator>Guest</dc:creator>
  <cp:lastModifiedBy>Guest</cp:lastModifiedBy>
  <cp:revision>5</cp:revision>
  <dcterms:created xsi:type="dcterms:W3CDTF">2011-09-16T01:25:45Z</dcterms:created>
  <dcterms:modified xsi:type="dcterms:W3CDTF">2011-09-16T02:09:32Z</dcterms:modified>
</cp:coreProperties>
</file>